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61" r:id="rId3"/>
    <p:sldId id="268" r:id="rId4"/>
    <p:sldId id="269" r:id="rId5"/>
    <p:sldId id="270" r:id="rId6"/>
    <p:sldId id="278" r:id="rId7"/>
    <p:sldId id="279" r:id="rId8"/>
    <p:sldId id="280" r:id="rId9"/>
    <p:sldId id="281" r:id="rId10"/>
    <p:sldId id="277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74"/>
  </p:normalViewPr>
  <p:slideViewPr>
    <p:cSldViewPr snapToGrid="0" snapToObjects="1">
      <p:cViewPr varScale="1">
        <p:scale>
          <a:sx n="84" d="100"/>
          <a:sy n="84" d="100"/>
        </p:scale>
        <p:origin x="7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D25DAA-FE6D-B441-BA06-94C3BFBC6F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A5FEAB-7BFF-D140-86B7-FE7402D34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11345-C4CC-D247-B02F-23D8C0E60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858A6-70B4-C54A-9769-23C2E973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BF29B-EDE7-364F-AD75-6B7309449EFA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486F8-7487-AA49-AB92-FF296CC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4C7A9A-C058-F84A-B537-A9511524CA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4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4E22-2AE8-0B4E-9291-FA05488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1D1D-0B7E-1641-B677-CFCBA5AA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52501-1456-E44F-A361-2FBBE7729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9F596-DCFA-914F-8C6B-78BD8BD9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5438-E18E-3F44-AFE6-4A4222CE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F2737-14A5-0A4F-80EA-5E590867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3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B42C-430D-964F-9889-BA043CE8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FC3C7-B745-E746-855C-58206CC94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08A9E-CDE1-7C4D-89EF-78A30E9A2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41720-60DF-9C42-A7D0-AE75C066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71285-0F2F-734C-843F-9CFC15F4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D90D1-8AF5-2446-82CA-81808750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13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0F06E-707B-B54E-BAF5-6D1BCD32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5FA50-9C0D-9E42-800F-E34B17BB4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4FE25-119F-884D-839F-429BC68E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13490-8770-8F40-90DB-6F071ECB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04E73-37EC-DA43-9A1A-84A29817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11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7D2EAB-98D0-5545-82BC-EC07E228E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E3364-943D-5C4E-945A-1F88BCA9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3178-8FD5-A14C-9934-13DD1B2F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23B80-88CF-8B4F-8CB2-62D21C55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194CF-6DDF-C94E-94D8-2D373D7B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96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215A38-CC50-E54B-92E0-F9B45E6A82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1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2C7D1-8BD8-E140-8226-E6C7003CDE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9763" y="2725219"/>
            <a:ext cx="6472473" cy="14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895B69-1B32-C145-8F76-E118D728D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981A5-AA2D-6643-86F5-61A0BC4F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98307"/>
            <a:ext cx="9053295" cy="2464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F8B97-EBE0-014F-B2C4-76AD9594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0532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C1FBD-B84A-B94D-9C08-A9D4A0EB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01883-6DE2-A542-BBB9-812F5DCD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0A245-13EA-5642-A8DE-4D607ED8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6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C46BF3-4A39-4441-9436-915750971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76814-147A-DD49-86C8-B82A2E4A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448" y="442762"/>
            <a:ext cx="8668352" cy="9625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EEF1D-6F1C-C645-8D01-29BAEE3D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DA39A-CF54-614B-9C15-A27A6871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9769B-E517-DB41-AC4E-08C1816F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308E1B-50D3-EF4D-B65F-FFA05398E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3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C46BF3-4A39-4441-9436-915750971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76814-147A-DD49-86C8-B82A2E4A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448" y="442762"/>
            <a:ext cx="8668352" cy="9625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EEF1D-6F1C-C645-8D01-29BAEE3D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DA39A-CF54-614B-9C15-A27A6871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9769B-E517-DB41-AC4E-08C1816F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B9BAD8-F303-5141-A20F-0CC124486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D46C4CF-4717-6C4C-A144-D04328776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AF3E73-EBAA-B24D-B215-676B7049F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2AC6D-B07D-6947-B540-0A45EA69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andon Grotesque Light" panose="020B0303020203060202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A777-127B-3349-9110-77DB8B67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0518"/>
          </a:xfrm>
        </p:spPr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E6A18-CC8C-E04D-97F9-CF31248B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579C0-D4BA-7542-8197-F1E88283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AC6D-B07D-6947-B540-0A45EA69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andon Grotesque Light" panose="020B0303020203060202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A777-127B-3349-9110-77DB8B671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E6A18-CC8C-E04D-97F9-CF31248B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1898E-0DAB-D04B-BCBC-8590B123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579C0-D4BA-7542-8197-F1E88283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A6BE-687A-EB4D-8374-9948F627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9321D-1125-3B4B-8737-13B8A27DB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DBD87-2A5A-8D4B-AE37-9D8DD72A6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8428F-3FAF-E049-BEDA-96E1F718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7B3A0-D7F7-5849-89DA-311F7480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F571C-9F0B-CC45-AD0E-A6E8E205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80BC-4B1A-E743-AA05-7BCBA871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8812F-AA20-4D4F-A17F-B0A24039A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7184B-602A-F044-8209-E2C0417F4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12900-FB45-2048-ACB4-313A3DD0E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A13EE-828E-DB41-93E9-1379D7D9A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1107B-22B0-F74D-A891-5CD4AA6A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0CB49-2144-FB4A-BB72-FE78D105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CA1AC-234C-D045-BE71-99E498B5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2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B4492-BF3C-A541-8C57-14DBE1D9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96042-7860-3A4A-AA69-062F7144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48C66-E550-2C4D-B18B-27BA8947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0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914DC-B832-1C49-97B1-28299AC0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1B600-58A7-7F41-B7F8-155765F0F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8016-7B54-3348-828E-EED936C3D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F29B-EDE7-364F-AD75-6B7309449EFA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33C77-D5AA-F84B-A2F2-BE6FE92C5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57CB7-CCD8-194A-8287-3CD26EF5C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9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63" r:id="rId4"/>
    <p:sldLayoutId id="2147483664" r:id="rId5"/>
    <p:sldLayoutId id="2147483650" r:id="rId6"/>
    <p:sldLayoutId id="2147483652" r:id="rId7"/>
    <p:sldLayoutId id="2147483653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randon Grotesque Light" panose="020B0303020203060202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34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893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D40C-E1C7-1442-AD0A-4F37E168C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7867"/>
            <a:ext cx="9144000" cy="982333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66C70-B265-6249-87C3-0778FD28E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2386"/>
            <a:ext cx="9144000" cy="2325414"/>
          </a:xfrm>
        </p:spPr>
        <p:txBody>
          <a:bodyPr/>
          <a:lstStyle/>
          <a:p>
            <a:r>
              <a:rPr lang="en-US" dirty="0"/>
              <a:t>I struggled being creative</a:t>
            </a:r>
          </a:p>
          <a:p>
            <a:r>
              <a:rPr lang="en-US" dirty="0"/>
              <a:t>CSS, and JavaScript was difficult</a:t>
            </a:r>
          </a:p>
          <a:p>
            <a:r>
              <a:rPr lang="en-US" dirty="0"/>
              <a:t>But I enjoyed the structure</a:t>
            </a:r>
          </a:p>
          <a:p>
            <a:r>
              <a:rPr lang="en-US" dirty="0"/>
              <a:t>HTML and </a:t>
            </a:r>
            <a:r>
              <a:rPr lang="en-US" dirty="0" err="1"/>
              <a:t>BootStrap</a:t>
            </a:r>
            <a:r>
              <a:rPr lang="en-US" dirty="0"/>
              <a:t> was fun</a:t>
            </a:r>
          </a:p>
        </p:txBody>
      </p:sp>
    </p:spTree>
    <p:extLst>
      <p:ext uri="{BB962C8B-B14F-4D97-AF65-F5344CB8AC3E}">
        <p14:creationId xmlns:p14="http://schemas.microsoft.com/office/powerpoint/2010/main" val="13887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D40C-E1C7-1442-AD0A-4F37E168C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63182"/>
          </a:xfrm>
        </p:spPr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66C70-B265-6249-87C3-0778FD28E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2386"/>
            <a:ext cx="9144000" cy="2325414"/>
          </a:xfrm>
        </p:spPr>
        <p:txBody>
          <a:bodyPr/>
          <a:lstStyle/>
          <a:p>
            <a:r>
              <a:rPr lang="en-US" dirty="0"/>
              <a:t>A story of what I learned</a:t>
            </a:r>
          </a:p>
          <a:p>
            <a:r>
              <a:rPr lang="en-US" dirty="0"/>
              <a:t>Of Web Development in Spring 2023</a:t>
            </a:r>
          </a:p>
        </p:txBody>
      </p:sp>
    </p:spTree>
    <p:extLst>
      <p:ext uri="{BB962C8B-B14F-4D97-AF65-F5344CB8AC3E}">
        <p14:creationId xmlns:p14="http://schemas.microsoft.com/office/powerpoint/2010/main" val="367826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B0DA-A77D-5F46-AE6D-7597CCC9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94139"/>
            <a:ext cx="9053295" cy="1749972"/>
          </a:xfrm>
        </p:spPr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428BA-84E8-774E-BD54-3FC0E2FB6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59421"/>
            <a:ext cx="9053295" cy="3630229"/>
          </a:xfrm>
        </p:spPr>
        <p:txBody>
          <a:bodyPr/>
          <a:lstStyle/>
          <a:p>
            <a:r>
              <a:rPr lang="en-US" dirty="0"/>
              <a:t>Is a story of what I learned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HTML, CSS, JavaScript, </a:t>
            </a:r>
            <a:r>
              <a:rPr lang="en-US" dirty="0" err="1"/>
              <a:t>Jquery</a:t>
            </a:r>
            <a:r>
              <a:rPr lang="en-US" dirty="0"/>
              <a:t>, </a:t>
            </a:r>
            <a:r>
              <a:rPr lang="en-US" dirty="0" err="1"/>
              <a:t>BootStrap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a Webpage</a:t>
            </a:r>
          </a:p>
          <a:p>
            <a:endParaRPr lang="en-US" dirty="0"/>
          </a:p>
          <a:p>
            <a:r>
              <a:rPr lang="en-US" dirty="0"/>
              <a:t>Site shows work done during the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About Me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Brasilian</a:t>
            </a:r>
            <a:r>
              <a:rPr lang="en-US" dirty="0"/>
              <a:t> Restaurant Page </a:t>
            </a:r>
          </a:p>
        </p:txBody>
      </p:sp>
    </p:spTree>
    <p:extLst>
      <p:ext uri="{BB962C8B-B14F-4D97-AF65-F5344CB8AC3E}">
        <p14:creationId xmlns:p14="http://schemas.microsoft.com/office/powerpoint/2010/main" val="293458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 &amp;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Stakeholders</a:t>
            </a:r>
          </a:p>
          <a:p>
            <a:r>
              <a:rPr lang="en-US" dirty="0"/>
              <a:t>Government, Employers, and Me</a:t>
            </a:r>
          </a:p>
          <a:p>
            <a:pPr lvl="1"/>
            <a:r>
              <a:rPr lang="en-US" dirty="0"/>
              <a:t>Affected by getting an employee</a:t>
            </a:r>
          </a:p>
          <a:p>
            <a:pPr lvl="1"/>
            <a:r>
              <a:rPr lang="en-US" dirty="0"/>
              <a:t>I’m affected by getting employment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Audience</a:t>
            </a:r>
          </a:p>
          <a:p>
            <a:r>
              <a:rPr lang="en-US" dirty="0"/>
              <a:t>Employers and Curious Individuals</a:t>
            </a:r>
          </a:p>
          <a:p>
            <a:pPr lvl="1"/>
            <a:r>
              <a:rPr lang="en-US" dirty="0"/>
              <a:t>Those who are interested visit the site</a:t>
            </a:r>
          </a:p>
        </p:txBody>
      </p:sp>
    </p:spTree>
    <p:extLst>
      <p:ext uri="{BB962C8B-B14F-4D97-AF65-F5344CB8AC3E}">
        <p14:creationId xmlns:p14="http://schemas.microsoft.com/office/powerpoint/2010/main" val="79770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7D66-6A49-324A-A163-3084D99E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045E-2012-9B47-9AA0-D2D259E00C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Shows how the site is organized</a:t>
            </a:r>
          </a:p>
          <a:p>
            <a:pPr lvl="1"/>
            <a:r>
              <a:rPr lang="en-US" dirty="0"/>
              <a:t>Helps for structure to the site.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2DD5942-D401-90C7-E590-B0F40DFBC1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9906"/>
            <a:ext cx="5181600" cy="2978279"/>
          </a:xfrm>
        </p:spPr>
      </p:pic>
    </p:spTree>
    <p:extLst>
      <p:ext uri="{BB962C8B-B14F-4D97-AF65-F5344CB8AC3E}">
        <p14:creationId xmlns:p14="http://schemas.microsoft.com/office/powerpoint/2010/main" val="407034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7D66-6A49-324A-A163-3084D99E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045E-2012-9B47-9AA0-D2D259E00C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Rough guide for building webpage</a:t>
            </a:r>
          </a:p>
          <a:p>
            <a:pPr lvl="1"/>
            <a:r>
              <a:rPr lang="en-US" dirty="0"/>
              <a:t>Format of how site will look</a:t>
            </a:r>
          </a:p>
          <a:p>
            <a:pPr lvl="1"/>
            <a:r>
              <a:rPr lang="en-US" dirty="0"/>
              <a:t>Only a few will be shown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6E7BA93C-3AAB-B6B1-F26E-E3B0FD1751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67304" y="1643468"/>
            <a:ext cx="2424696" cy="2606627"/>
          </a:xfr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14CD964-2419-E113-90CE-0625B7CA0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287" y="1601480"/>
            <a:ext cx="2453380" cy="2895876"/>
          </a:xfrm>
          <a:prstGeom prst="rect">
            <a:avLst/>
          </a:prstGeom>
        </p:spPr>
      </p:pic>
      <p:pic>
        <p:nvPicPr>
          <p:cNvPr id="10" name="Picture 9" descr="Chart, diagram, surface chart&#10;&#10;Description automatically generated">
            <a:extLst>
              <a:ext uri="{FF2B5EF4-FFF2-40B4-BE49-F238E27FC236}">
                <a16:creationId xmlns:a16="http://schemas.microsoft.com/office/drawing/2014/main" id="{367473EA-BDA4-9CA6-8296-740C6E5F7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667" y="4250095"/>
            <a:ext cx="2527333" cy="25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07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7D66-6A49-324A-A163-3084D99E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045E-2012-9B47-9AA0-D2D259E00C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 of the html code</a:t>
            </a:r>
          </a:p>
          <a:p>
            <a:pPr lvl="1"/>
            <a:r>
              <a:rPr lang="en-US" dirty="0"/>
              <a:t>Structured Model of</a:t>
            </a:r>
          </a:p>
        </p:txBody>
      </p:sp>
      <p:pic>
        <p:nvPicPr>
          <p:cNvPr id="6" name="Content Placeholder 5" descr="Diagram, engineering drawing">
            <a:extLst>
              <a:ext uri="{FF2B5EF4-FFF2-40B4-BE49-F238E27FC236}">
                <a16:creationId xmlns:a16="http://schemas.microsoft.com/office/drawing/2014/main" id="{8270B6E1-0BBC-269A-F128-B13566ADF2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1" y="1674286"/>
            <a:ext cx="5761651" cy="3924081"/>
          </a:xfrm>
        </p:spPr>
      </p:pic>
    </p:spTree>
    <p:extLst>
      <p:ext uri="{BB962C8B-B14F-4D97-AF65-F5344CB8AC3E}">
        <p14:creationId xmlns:p14="http://schemas.microsoft.com/office/powerpoint/2010/main" val="1585052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Site Validation:</a:t>
            </a:r>
          </a:p>
          <a:p>
            <a:r>
              <a:rPr lang="en-US" dirty="0"/>
              <a:t>Every page has been validated</a:t>
            </a:r>
          </a:p>
          <a:p>
            <a:pPr lvl="1"/>
            <a:r>
              <a:rPr lang="en-US" dirty="0"/>
              <a:t>Green for all pages</a:t>
            </a:r>
          </a:p>
          <a:p>
            <a:pPr marL="0" indent="0">
              <a:buNone/>
            </a:pPr>
            <a:r>
              <a:rPr lang="en-US" dirty="0"/>
              <a:t>Accessibility:</a:t>
            </a:r>
          </a:p>
          <a:p>
            <a:r>
              <a:rPr lang="en-US" dirty="0"/>
              <a:t>Pages are accessible</a:t>
            </a:r>
          </a:p>
          <a:p>
            <a:pPr lvl="1"/>
            <a:r>
              <a:rPr lang="en-US" dirty="0"/>
              <a:t>Some Alerts</a:t>
            </a:r>
          </a:p>
          <a:p>
            <a:pPr marL="0" indent="0">
              <a:buNone/>
            </a:pPr>
            <a:r>
              <a:rPr lang="en-US" dirty="0"/>
              <a:t>Mobile friendly:</a:t>
            </a:r>
          </a:p>
          <a:p>
            <a:r>
              <a:rPr lang="en-US" dirty="0"/>
              <a:t>Site is not mobile friendly</a:t>
            </a:r>
          </a:p>
          <a:p>
            <a:pPr lvl="1"/>
            <a:r>
              <a:rPr lang="en-US" dirty="0"/>
              <a:t>Could be enhanced to fix that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4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Pause Presentation for Live Demo</a:t>
            </a:r>
          </a:p>
        </p:txBody>
      </p:sp>
    </p:spTree>
    <p:extLst>
      <p:ext uri="{BB962C8B-B14F-4D97-AF65-F5344CB8AC3E}">
        <p14:creationId xmlns:p14="http://schemas.microsoft.com/office/powerpoint/2010/main" val="2496183485"/>
      </p:ext>
    </p:extLst>
  </p:cSld>
  <p:clrMapOvr>
    <a:masterClrMapping/>
  </p:clrMapOvr>
</p:sld>
</file>

<file path=ppt/theme/theme1.xml><?xml version="1.0" encoding="utf-8"?>
<a:theme xmlns:a="http://schemas.openxmlformats.org/drawingml/2006/main" name="Athens - 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hensTempTemp" id="{0522E694-A942-EA4A-9A0C-6080C5A0BC03}" vid="{DEDBA5E1-CD10-FB4D-898D-07F29F30B691}"/>
    </a:ext>
  </a:extLst>
</a:theme>
</file>

<file path=ppt/theme/theme2.xml><?xml version="1.0" encoding="utf-8"?>
<a:theme xmlns:a="http://schemas.openxmlformats.org/drawingml/2006/main" name="Athens -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hensTempTemp" id="{0522E694-A942-EA4A-9A0C-6080C5A0BC03}" vid="{E1840139-0311-6F48-9A52-6DD438A630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AthensTemplate</Template>
  <TotalTime>133</TotalTime>
  <Words>183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Acumin Pro</vt:lpstr>
      <vt:lpstr>Arial</vt:lpstr>
      <vt:lpstr>Brandon Grotesque Light</vt:lpstr>
      <vt:lpstr>Calibri</vt:lpstr>
      <vt:lpstr>Athens - Titles</vt:lpstr>
      <vt:lpstr>Athens - General</vt:lpstr>
      <vt:lpstr>PowerPoint Presentation</vt:lpstr>
      <vt:lpstr>My Journey</vt:lpstr>
      <vt:lpstr>My Journey</vt:lpstr>
      <vt:lpstr>Stakeholders &amp; Audience</vt:lpstr>
      <vt:lpstr>Sitemap</vt:lpstr>
      <vt:lpstr>Wireframe</vt:lpstr>
      <vt:lpstr>DOM</vt:lpstr>
      <vt:lpstr>Validation</vt:lpstr>
      <vt:lpstr>Live Demo</vt:lpstr>
      <vt:lpstr>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Latham</dc:creator>
  <cp:lastModifiedBy>Devin Hardy</cp:lastModifiedBy>
  <cp:revision>5</cp:revision>
  <dcterms:created xsi:type="dcterms:W3CDTF">2021-08-17T18:25:35Z</dcterms:created>
  <dcterms:modified xsi:type="dcterms:W3CDTF">2023-04-26T03:47:20Z</dcterms:modified>
</cp:coreProperties>
</file>